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  <p:sldMasterId id="2147483738" r:id="rId5"/>
  </p:sldMasterIdLst>
  <p:notesMasterIdLst>
    <p:notesMasterId r:id="rId15"/>
  </p:notesMasterIdLst>
  <p:sldIdLst>
    <p:sldId id="268" r:id="rId6"/>
    <p:sldId id="317" r:id="rId7"/>
    <p:sldId id="313" r:id="rId8"/>
    <p:sldId id="316" r:id="rId9"/>
    <p:sldId id="309" r:id="rId10"/>
    <p:sldId id="319" r:id="rId11"/>
    <p:sldId id="320" r:id="rId12"/>
    <p:sldId id="318" r:id="rId13"/>
    <p:sldId id="310" r:id="rId14"/>
  </p:sldIdLst>
  <p:sldSz cx="12192000" cy="6858000"/>
  <p:notesSz cx="6797675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3E27E068-E1DB-419E-919C-45A7961E3F06}">
          <p14:sldIdLst>
            <p14:sldId id="268"/>
            <p14:sldId id="317"/>
            <p14:sldId id="313"/>
            <p14:sldId id="316"/>
            <p14:sldId id="309"/>
            <p14:sldId id="319"/>
            <p14:sldId id="320"/>
            <p14:sldId id="318"/>
            <p14:sldId id="310"/>
          </p14:sldIdLst>
        </p14:section>
        <p14:section name="Inndeling uten navn" id="{1FE1404B-ECAB-4E67-AC3F-886CFF31D32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49" d="100"/>
          <a:sy n="49" d="100"/>
        </p:scale>
        <p:origin x="3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Helene Frantzen" userId="eff87eb9-3d70-4871-826c-abf816493628" providerId="ADAL" clId="{ECD27A8B-9E10-4157-B172-D5BA765DD22E}"/>
    <pc:docChg chg="addSld delSld modSld modSection">
      <pc:chgData name="Ingrid Helene Frantzen" userId="eff87eb9-3d70-4871-826c-abf816493628" providerId="ADAL" clId="{ECD27A8B-9E10-4157-B172-D5BA765DD22E}" dt="2021-04-16T10:09:43.238" v="27" actId="2696"/>
      <pc:docMkLst>
        <pc:docMk/>
      </pc:docMkLst>
      <pc:sldChg chg="modSp mod">
        <pc:chgData name="Ingrid Helene Frantzen" userId="eff87eb9-3d70-4871-826c-abf816493628" providerId="ADAL" clId="{ECD27A8B-9E10-4157-B172-D5BA765DD22E}" dt="2021-04-16T10:04:08.157" v="11" actId="20577"/>
        <pc:sldMkLst>
          <pc:docMk/>
          <pc:sldMk cId="4236108012" sldId="268"/>
        </pc:sldMkLst>
        <pc:spChg chg="mod">
          <ac:chgData name="Ingrid Helene Frantzen" userId="eff87eb9-3d70-4871-826c-abf816493628" providerId="ADAL" clId="{ECD27A8B-9E10-4157-B172-D5BA765DD22E}" dt="2021-04-16T10:04:08.157" v="11" actId="20577"/>
          <ac:spMkLst>
            <pc:docMk/>
            <pc:sldMk cId="4236108012" sldId="268"/>
            <ac:spMk id="9" creationId="{AAD0A92C-81EC-46B1-ABF6-BF99E876A276}"/>
          </ac:spMkLst>
        </pc:spChg>
      </pc:sldChg>
      <pc:sldChg chg="del">
        <pc:chgData name="Ingrid Helene Frantzen" userId="eff87eb9-3d70-4871-826c-abf816493628" providerId="ADAL" clId="{ECD27A8B-9E10-4157-B172-D5BA765DD22E}" dt="2021-04-16T10:04:16.498" v="12" actId="2696"/>
        <pc:sldMkLst>
          <pc:docMk/>
          <pc:sldMk cId="3221898798" sldId="269"/>
        </pc:sldMkLst>
      </pc:sldChg>
      <pc:sldChg chg="del">
        <pc:chgData name="Ingrid Helene Frantzen" userId="eff87eb9-3d70-4871-826c-abf816493628" providerId="ADAL" clId="{ECD27A8B-9E10-4157-B172-D5BA765DD22E}" dt="2021-04-16T10:04:49.323" v="18" actId="2696"/>
        <pc:sldMkLst>
          <pc:docMk/>
          <pc:sldMk cId="3869994360" sldId="271"/>
        </pc:sldMkLst>
      </pc:sldChg>
      <pc:sldChg chg="del">
        <pc:chgData name="Ingrid Helene Frantzen" userId="eff87eb9-3d70-4871-826c-abf816493628" providerId="ADAL" clId="{ECD27A8B-9E10-4157-B172-D5BA765DD22E}" dt="2021-04-16T10:04:51.878" v="19" actId="2696"/>
        <pc:sldMkLst>
          <pc:docMk/>
          <pc:sldMk cId="3643308397" sldId="272"/>
        </pc:sldMkLst>
      </pc:sldChg>
      <pc:sldChg chg="del">
        <pc:chgData name="Ingrid Helene Frantzen" userId="eff87eb9-3d70-4871-826c-abf816493628" providerId="ADAL" clId="{ECD27A8B-9E10-4157-B172-D5BA765DD22E}" dt="2021-04-16T10:04:57.150" v="20" actId="2696"/>
        <pc:sldMkLst>
          <pc:docMk/>
          <pc:sldMk cId="1331977979" sldId="273"/>
        </pc:sldMkLst>
      </pc:sldChg>
      <pc:sldChg chg="del">
        <pc:chgData name="Ingrid Helene Frantzen" userId="eff87eb9-3d70-4871-826c-abf816493628" providerId="ADAL" clId="{ECD27A8B-9E10-4157-B172-D5BA765DD22E}" dt="2021-04-16T10:04:59.706" v="21" actId="2696"/>
        <pc:sldMkLst>
          <pc:docMk/>
          <pc:sldMk cId="1224037333" sldId="274"/>
        </pc:sldMkLst>
      </pc:sldChg>
      <pc:sldChg chg="del">
        <pc:chgData name="Ingrid Helene Frantzen" userId="eff87eb9-3d70-4871-826c-abf816493628" providerId="ADAL" clId="{ECD27A8B-9E10-4157-B172-D5BA765DD22E}" dt="2021-04-16T10:04:46.550" v="17" actId="2696"/>
        <pc:sldMkLst>
          <pc:docMk/>
          <pc:sldMk cId="1365630957" sldId="275"/>
        </pc:sldMkLst>
      </pc:sldChg>
      <pc:sldChg chg="del">
        <pc:chgData name="Ingrid Helene Frantzen" userId="eff87eb9-3d70-4871-826c-abf816493628" providerId="ADAL" clId="{ECD27A8B-9E10-4157-B172-D5BA765DD22E}" dt="2021-04-16T10:05:02.908" v="22" actId="2696"/>
        <pc:sldMkLst>
          <pc:docMk/>
          <pc:sldMk cId="1968810562" sldId="301"/>
        </pc:sldMkLst>
      </pc:sldChg>
      <pc:sldChg chg="del">
        <pc:chgData name="Ingrid Helene Frantzen" userId="eff87eb9-3d70-4871-826c-abf816493628" providerId="ADAL" clId="{ECD27A8B-9E10-4157-B172-D5BA765DD22E}" dt="2021-04-16T10:05:05.612" v="23" actId="2696"/>
        <pc:sldMkLst>
          <pc:docMk/>
          <pc:sldMk cId="2947895842" sldId="306"/>
        </pc:sldMkLst>
      </pc:sldChg>
      <pc:sldChg chg="del">
        <pc:chgData name="Ingrid Helene Frantzen" userId="eff87eb9-3d70-4871-826c-abf816493628" providerId="ADAL" clId="{ECD27A8B-9E10-4157-B172-D5BA765DD22E}" dt="2021-04-16T10:04:24.020" v="13" actId="2696"/>
        <pc:sldMkLst>
          <pc:docMk/>
          <pc:sldMk cId="2484383142" sldId="307"/>
        </pc:sldMkLst>
      </pc:sldChg>
      <pc:sldChg chg="del">
        <pc:chgData name="Ingrid Helene Frantzen" userId="eff87eb9-3d70-4871-826c-abf816493628" providerId="ADAL" clId="{ECD27A8B-9E10-4157-B172-D5BA765DD22E}" dt="2021-04-16T10:04:27.547" v="14" actId="2696"/>
        <pc:sldMkLst>
          <pc:docMk/>
          <pc:sldMk cId="1241515326" sldId="308"/>
        </pc:sldMkLst>
      </pc:sldChg>
      <pc:sldChg chg="del">
        <pc:chgData name="Ingrid Helene Frantzen" userId="eff87eb9-3d70-4871-826c-abf816493628" providerId="ADAL" clId="{ECD27A8B-9E10-4157-B172-D5BA765DD22E}" dt="2021-04-16T10:04:43.518" v="16" actId="2696"/>
        <pc:sldMkLst>
          <pc:docMk/>
          <pc:sldMk cId="1376701180" sldId="312"/>
        </pc:sldMkLst>
      </pc:sldChg>
      <pc:sldChg chg="modSp del mod">
        <pc:chgData name="Ingrid Helene Frantzen" userId="eff87eb9-3d70-4871-826c-abf816493628" providerId="ADAL" clId="{ECD27A8B-9E10-4157-B172-D5BA765DD22E}" dt="2021-04-16T10:09:43.238" v="27" actId="2696"/>
        <pc:sldMkLst>
          <pc:docMk/>
          <pc:sldMk cId="3691880861" sldId="314"/>
        </pc:sldMkLst>
        <pc:picChg chg="mod">
          <ac:chgData name="Ingrid Helene Frantzen" userId="eff87eb9-3d70-4871-826c-abf816493628" providerId="ADAL" clId="{ECD27A8B-9E10-4157-B172-D5BA765DD22E}" dt="2021-04-16T10:05:13.920" v="24" actId="1076"/>
          <ac:picMkLst>
            <pc:docMk/>
            <pc:sldMk cId="3691880861" sldId="314"/>
            <ac:picMk id="5" creationId="{D0458B10-BD97-403A-B0F6-EC54C2BA9974}"/>
          </ac:picMkLst>
        </pc:picChg>
      </pc:sldChg>
      <pc:sldChg chg="del">
        <pc:chgData name="Ingrid Helene Frantzen" userId="eff87eb9-3d70-4871-826c-abf816493628" providerId="ADAL" clId="{ECD27A8B-9E10-4157-B172-D5BA765DD22E}" dt="2021-04-16T10:04:30.666" v="15" actId="2696"/>
        <pc:sldMkLst>
          <pc:docMk/>
          <pc:sldMk cId="482035869" sldId="315"/>
        </pc:sldMkLst>
      </pc:sldChg>
      <pc:sldChg chg="addSp new mod">
        <pc:chgData name="Ingrid Helene Frantzen" userId="eff87eb9-3d70-4871-826c-abf816493628" providerId="ADAL" clId="{ECD27A8B-9E10-4157-B172-D5BA765DD22E}" dt="2021-04-16T10:09:34.037" v="26" actId="22"/>
        <pc:sldMkLst>
          <pc:docMk/>
          <pc:sldMk cId="2407174158" sldId="320"/>
        </pc:sldMkLst>
        <pc:picChg chg="add">
          <ac:chgData name="Ingrid Helene Frantzen" userId="eff87eb9-3d70-4871-826c-abf816493628" providerId="ADAL" clId="{ECD27A8B-9E10-4157-B172-D5BA765DD22E}" dt="2021-04-16T10:09:34.037" v="26" actId="22"/>
          <ac:picMkLst>
            <pc:docMk/>
            <pc:sldMk cId="2407174158" sldId="320"/>
            <ac:picMk id="5" creationId="{BF7C0309-365F-4E74-A435-29F691F6D2F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8793-5704-4FF9-8F4B-D0B64EE74033}" type="datetimeFigureOut">
              <a:rPr lang="nb-NO" smtClean="0"/>
              <a:t>16.04.2021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494A5-141D-46AB-BA50-66DBAD90E2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53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494A5-141D-46AB-BA50-66DBAD90E2EA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5815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494A5-141D-46AB-BA50-66DBAD90E2E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04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4" name="Picture 2" descr="Bilderesultat for Salangen kommune">
            <a:extLst>
              <a:ext uri="{FF2B5EF4-FFF2-40B4-BE49-F238E27FC236}">
                <a16:creationId xmlns:a16="http://schemas.microsoft.com/office/drawing/2014/main" id="{13B79684-5A52-4F63-AC95-4E02421274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2"/>
            <a:ext cx="43148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88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2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66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D7EFCC-EE87-5A4D-BA3B-516B0CB9D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A8BB056-F421-2645-8286-35994158A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39E7D5-CE9A-C842-BEBC-BD97998B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D782-0998-4442-9E0A-3E5956415031}" type="datetime1">
              <a:rPr lang="nb-NO" smtClean="0"/>
              <a:t>16.04.2021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5790992-37E2-294B-A862-67216516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Salangen kommune - sprenger grenser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5B2445-77E2-EE49-B3C2-30640B4B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171B-DD2D-8D4B-862A-B8034F7A7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956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09B582-8751-6342-A32F-D424C812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3C5389-97FB-A542-AA42-AA706C75E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E086C58-CECA-5A4A-9496-3D2EC85B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1B7C-8266-9E4D-950A-62C29D8F2F6E}" type="datetime1">
              <a:rPr lang="nb-NO" smtClean="0"/>
              <a:t>16.04.2021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B5CC9B-0A4C-604C-9CD8-DB4E11E7C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Salangen kommune - sprenger grenser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CDFAAD-69FE-C44D-8C92-B0493597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171B-DD2D-8D4B-862A-B8034F7A7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355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42C2EB-496F-9C40-B8FC-A661E888C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A9516BB-7E97-9046-8CA2-29805F08A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1B0114-24A6-6C44-91D4-2D4C8083F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70F5-22A5-5348-8F4C-53CE06264DEF}" type="datetime1">
              <a:rPr lang="nb-NO" smtClean="0"/>
              <a:t>16.04.2021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207B992-5455-0342-B4A3-1AD008A6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Salangen kommune - sprenger grenser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697AAC-0C89-F040-9D3E-9806F4D8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171B-DD2D-8D4B-862A-B8034F7A7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259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770F26-8B13-684C-B987-148340F8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070AD2-152B-764B-9FA3-09E2E3EB0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FE7E7B7-B353-EE48-A52D-84FD8F859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706A756-5168-B545-8B63-D81ED2BB0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F55-27B0-7942-A179-C21F29098265}" type="datetime1">
              <a:rPr lang="nb-NO" smtClean="0"/>
              <a:t>16.04.2021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848C462-2BA9-6440-9F3F-AA642D51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Salangen kommune - sprenger grenser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189F4AB-C125-774A-8718-B14FFE9F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171B-DD2D-8D4B-862A-B8034F7A7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5705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B7E74-0551-6F42-B3AB-C051B605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2BF49E-5316-1D4B-B9BF-3994097D7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B378B1-CC44-0243-967A-F8C597189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0B39032-2FDD-6B4E-AEAE-994C1F0FD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9BD424E-2BB8-DE4E-B3E7-FEA2021B9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0574BD4-A5D3-AB46-88E7-9D3FC02FA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87F06-2F33-8247-8D76-FE5BF8F3BA60}" type="datetime1">
              <a:rPr lang="nb-NO" smtClean="0"/>
              <a:t>16.04.2021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DD2622C-1395-2445-B155-B56CC3FFF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Salangen kommune - sprenger grenser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6662603-884C-304B-BBF1-A9901921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171B-DD2D-8D4B-862A-B8034F7A7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1192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71FDC9-59D4-2D42-8D51-4741FFF14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245A2B-A6C0-A045-87D7-3027FB5C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1A9E-FBAA-4345-8F88-1142E40020AF}" type="datetime1">
              <a:rPr lang="nb-NO" smtClean="0"/>
              <a:t>16.04.2021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C6FC742-EAEB-524C-ADD0-4FBDC5EFE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Salangen kommune - sprenger grenser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35622FC-300A-D644-8AF7-887EF2F2B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171B-DD2D-8D4B-862A-B8034F7A7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8213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D8DD043-A145-4E4C-90F3-0D3CEF835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F0ED-14BF-524F-9A2E-9D58F86C8D8D}" type="datetime1">
              <a:rPr lang="nb-NO" smtClean="0"/>
              <a:t>16.04.2021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DC3FF55-B4F7-8C49-B212-F3C002D8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Salangen kommune - sprenger grenser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764DE6D-6449-A744-8292-85520013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171B-DD2D-8D4B-862A-B8034F7A7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112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A8F313-960F-954D-8B3B-7CD8995DB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A82195-EEA6-C845-A6E1-556384FC9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0B46415-87CB-1A4C-89DA-F254285DD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435423F-C090-4645-B111-0B61DE2C3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2681-1971-9E43-A39E-10CE21AB9B21}" type="datetime1">
              <a:rPr lang="nb-NO" smtClean="0"/>
              <a:t>16.04.2021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C5FC7A9-67E0-AA40-AD4F-78683E4B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Salangen kommune - sprenger grenser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C72AED-19EC-844D-94D4-95671AB0D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171B-DD2D-8D4B-862A-B8034F7A7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69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eresultat for Salangen kommune">
            <a:extLst>
              <a:ext uri="{FF2B5EF4-FFF2-40B4-BE49-F238E27FC236}">
                <a16:creationId xmlns:a16="http://schemas.microsoft.com/office/drawing/2014/main" id="{9EB2BFCF-0F51-4C27-85C0-1E7B62C626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" y="40641"/>
            <a:ext cx="3352799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37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D360A-E509-4E4D-B020-1B9D85AB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68E6C20-67F8-E34B-9D53-60958F07F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B0EC72F-16DF-6D40-9AB5-588697AB3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9A17E05-D263-AF44-BDCB-D74EBFD23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E4CE-542A-954F-8B66-2A5145685CBB}" type="datetime1">
              <a:rPr lang="nb-NO" smtClean="0"/>
              <a:t>16.04.2021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A314168-8D6B-D340-B9FD-161C8F3C4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Salangen kommune - sprenger grenser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A75122E-C12E-3C45-A7C8-17DCA7E7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171B-DD2D-8D4B-862A-B8034F7A7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1149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323E3A-49DB-B749-8E5D-C1BB237E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2B9DF40-24C8-FF42-9E64-D8C327E06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F65DB7-349F-C04A-B8FA-3208D405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B53C3-DA1E-E84D-BA2C-BF995A35B63B}" type="datetime1">
              <a:rPr lang="nb-NO" smtClean="0"/>
              <a:t>16.04.2021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A8EBE9A-876F-1C46-81DD-D1F0BA383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Salangen kommune - sprenger grenser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28BCEDB-0953-214A-BFAA-898F3DD67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171B-DD2D-8D4B-862A-B8034F7A7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943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CEE3F25-E486-E94D-A232-EE55CCFF8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9FA64EF-FAA1-654A-8EF2-BF3100BA7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29703B-BC56-1A4C-9549-EE1B3167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9592-93FB-8A49-B3F8-0ECF22F5AA4F}" type="datetime1">
              <a:rPr lang="nb-NO" smtClean="0"/>
              <a:t>16.04.2021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6D983E-A938-AD47-BBBA-8A690C3C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Salangen kommune - sprenger grenser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564C203-49AF-D941-B001-1FCEE691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A171B-DD2D-8D4B-862A-B8034F7A7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049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5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 descr="Bilderesultat for Salangen kommune">
            <a:extLst>
              <a:ext uri="{FF2B5EF4-FFF2-40B4-BE49-F238E27FC236}">
                <a16:creationId xmlns:a16="http://schemas.microsoft.com/office/drawing/2014/main" id="{29061EA0-724C-4EF9-B3D1-CAD021B37A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" y="40641"/>
            <a:ext cx="3352799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25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2" descr="Bilderesultat for Salangen kommune">
            <a:extLst>
              <a:ext uri="{FF2B5EF4-FFF2-40B4-BE49-F238E27FC236}">
                <a16:creationId xmlns:a16="http://schemas.microsoft.com/office/drawing/2014/main" id="{ACD721C4-7335-4FD2-98D1-950C39B52A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" y="40641"/>
            <a:ext cx="3352799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8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2" descr="Bilderesultat for Salangen kommune">
            <a:extLst>
              <a:ext uri="{FF2B5EF4-FFF2-40B4-BE49-F238E27FC236}">
                <a16:creationId xmlns:a16="http://schemas.microsoft.com/office/drawing/2014/main" id="{DCCDA6B5-C366-456E-BA57-7C09201418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" y="40641"/>
            <a:ext cx="3352799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89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2" descr="Bilderesultat for Salangen kommune">
            <a:extLst>
              <a:ext uri="{FF2B5EF4-FFF2-40B4-BE49-F238E27FC236}">
                <a16:creationId xmlns:a16="http://schemas.microsoft.com/office/drawing/2014/main" id="{FE9FD19E-0501-4CC5-B47A-AC1214E339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" y="40641"/>
            <a:ext cx="3352799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-6096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02640"/>
            <a:ext cx="6858000" cy="5140960"/>
          </a:xfrm>
        </p:spPr>
        <p:txBody>
          <a:bodyPr/>
          <a:lstStyle>
            <a:lvl1pPr>
              <a:defRPr sz="19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67208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Picture 2" descr="Bilderesultat for Salangen kommune">
            <a:extLst>
              <a:ext uri="{FF2B5EF4-FFF2-40B4-BE49-F238E27FC236}">
                <a16:creationId xmlns:a16="http://schemas.microsoft.com/office/drawing/2014/main" id="{00CD8250-CA69-495D-BDE4-7648DDE767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" y="40641"/>
            <a:ext cx="3352799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02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15646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28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5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29" r:id="rId5"/>
    <p:sldLayoutId id="2147483735" r:id="rId6"/>
    <p:sldLayoutId id="2147483736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>
                <a:lumMod val="5000"/>
                <a:lumOff val="95000"/>
              </a:schemeClr>
            </a:gs>
            <a:gs pos="27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3B39F1C-610E-5441-A633-40EB13DF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9E13D01-4392-3A4B-9120-69E76F9C2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65A7B7-95AB-9248-8FF5-D69B56199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E4ECE-EDC2-6344-84D2-A797CD5DE06C}" type="datetime1">
              <a:rPr lang="nb-NO" smtClean="0"/>
              <a:t>16.04.2021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34A8A7C-C90E-A945-B8E3-1A9137FB7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Salangen kommune - sprenger grenser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FF4AC0-EE78-584F-8946-CED7398E3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A171B-DD2D-8D4B-862A-B8034F7A71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3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natur, vann, utendørs, fjell&#10;&#10;Automatisk generert beskrivelse">
            <a:extLst>
              <a:ext uri="{FF2B5EF4-FFF2-40B4-BE49-F238E27FC236}">
                <a16:creationId xmlns:a16="http://schemas.microsoft.com/office/drawing/2014/main" id="{4F7B457F-92F8-164F-9CE0-1C7AD543F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2159000"/>
            <a:ext cx="9525000" cy="2540000"/>
          </a:xfrm>
          <a:prstGeom prst="rect">
            <a:avLst/>
          </a:prstGeom>
          <a:effectLst>
            <a:reflection stA="19000" endPos="65000" dist="50800" dir="5400000" sy="-100000" algn="bl" rotWithShape="0"/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93B76DC-F445-414C-95BE-70A520CA4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2806"/>
            <a:ext cx="9144000" cy="1381125"/>
          </a:xfrm>
        </p:spPr>
        <p:txBody>
          <a:bodyPr/>
          <a:lstStyle/>
          <a:p>
            <a:r>
              <a:rPr lang="nb-NO" dirty="0"/>
              <a:t>Salangen 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</a:rPr>
              <a:t>kommune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8014BEC-C5A8-8A48-AA67-AC1D23F37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0313" y="2130425"/>
            <a:ext cx="2590800" cy="712787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bg2"/>
                </a:solidFill>
              </a:rPr>
              <a:t>-sprenger grenser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E6E4A4-0FD0-6C40-9EC5-5EB6D983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24BEC-7735-9C4A-8DE0-357E51CDE7AE}" type="datetime1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16.04.2021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B6F4316-8416-924A-9E04-4330E8FA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Salangen kommune - sprenger grenser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A998FF0-3774-5E4A-BC4F-1561BADCD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A171B-DD2D-8D4B-862A-B8034F7A711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F89DE7D-E6D2-F04B-88C7-79F4C92EE5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2185" y="1365173"/>
            <a:ext cx="752475" cy="936005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AAD0A92C-81EC-46B1-ABF6-BF99E876A276}"/>
              </a:ext>
            </a:extLst>
          </p:cNvPr>
          <p:cNvSpPr txBox="1">
            <a:spLocks/>
          </p:cNvSpPr>
          <p:nvPr/>
        </p:nvSpPr>
        <p:spPr>
          <a:xfrm>
            <a:off x="1522020" y="4530299"/>
            <a:ext cx="9144000" cy="1381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800" dirty="0"/>
              <a:t>Stedsutvikling Sjøvegan</a:t>
            </a:r>
            <a:endParaRPr lang="nb-NO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10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D2EAFD-A84B-4113-8EAC-6D52FE7D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Hvordan skal Sjøvegan se ut om 10 år?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598682-15F5-49D0-8F22-EEFE85733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5722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A51886-DB82-41BE-AB41-AA1C009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9E3E88-2E70-4840-AED2-49DE2F04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6399"/>
            <a:ext cx="10058400" cy="469174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4C03E25-1042-4612-9392-DACE5363F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53" y="0"/>
            <a:ext cx="10993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8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D2EAFD-A84B-4113-8EAC-6D52FE7D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 er viktigst for deg for at Sjøvegan skal være et godt sted å være??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598682-15F5-49D0-8F22-EEFE85733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69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A51886-DB82-41BE-AB41-AA1C009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9E3E88-2E70-4840-AED2-49DE2F04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6399"/>
            <a:ext cx="10058400" cy="469174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DEA8869-5301-44F3-9D00-36C7F945A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6" y="0"/>
            <a:ext cx="11026588" cy="6858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AD5ED26B-1297-4C4F-B203-1F0904A8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6" y="152400"/>
            <a:ext cx="11026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D2EAFD-A84B-4113-8EAC-6D52FE7D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Skriv inn idéer til utforming av landområder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598682-15F5-49D0-8F22-EEFE85733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17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AD2A11-0C5B-4B6B-939F-9BF8085E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840A130-7DA7-477F-9565-60B21FD31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F7C0309-365F-4E74-A435-29F691F6D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55" y="0"/>
            <a:ext cx="11098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7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D2EAFD-A84B-4113-8EAC-6D52FE7D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Hvordan kan moloen utvikles for at Sjøvegan skal være attraktivt?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598682-15F5-49D0-8F22-EEFE85733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325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A51886-DB82-41BE-AB41-AA1C009C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9E3E88-2E70-4840-AED2-49DE2F04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6399"/>
            <a:ext cx="10058400" cy="469174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b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A7B4979-2E9A-468F-A1A5-24CCDB27C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17" y="0"/>
            <a:ext cx="10981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61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243341"/>
      </a:dk2>
      <a:lt2>
        <a:srgbClr val="E8E2E7"/>
      </a:lt2>
      <a:accent1>
        <a:srgbClr val="81AC87"/>
      </a:accent1>
      <a:accent2>
        <a:srgbClr val="75AB93"/>
      </a:accent2>
      <a:accent3>
        <a:srgbClr val="80A9A8"/>
      </a:accent3>
      <a:accent4>
        <a:srgbClr val="7FA3BA"/>
      </a:accent4>
      <a:accent5>
        <a:srgbClr val="96A0C6"/>
      </a:accent5>
      <a:accent6>
        <a:srgbClr val="8C7FBA"/>
      </a:accent6>
      <a:hlink>
        <a:srgbClr val="AE69A5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angen kommune PPTX 1" id="{D39AE7C9-FA8C-1E41-A120-DC625E5C7913}" vid="{CC889C4C-5963-9843-B7E0-6F9B7C47B83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398F21E69D504086FAEA2863C317B9" ma:contentTypeVersion="10" ma:contentTypeDescription="Opprett et nytt dokument." ma:contentTypeScope="" ma:versionID="3d7d2f779714a9137da2ffa24b6a5027">
  <xsd:schema xmlns:xsd="http://www.w3.org/2001/XMLSchema" xmlns:xs="http://www.w3.org/2001/XMLSchema" xmlns:p="http://schemas.microsoft.com/office/2006/metadata/properties" xmlns:ns3="56e5454f-7005-4756-9f72-264e71df97a1" xmlns:ns4="2c0a57b3-fb3c-42f6-a02f-a239fa3da064" targetNamespace="http://schemas.microsoft.com/office/2006/metadata/properties" ma:root="true" ma:fieldsID="2064e0949c58ebbc482c1743f0caf8cd" ns3:_="" ns4:_="">
    <xsd:import namespace="56e5454f-7005-4756-9f72-264e71df97a1"/>
    <xsd:import namespace="2c0a57b3-fb3c-42f6-a02f-a239fa3da0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e5454f-7005-4756-9f72-264e71df97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a57b3-fb3c-42f6-a02f-a239fa3da0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B84A46-EC92-49BF-86F5-BBB83D0A41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3AAE5E-6F19-43CD-AC6C-3BD6AF424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e5454f-7005-4756-9f72-264e71df97a1"/>
    <ds:schemaRef ds:uri="2c0a57b3-fb3c-42f6-a02f-a239fa3da0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83F30D-6066-421E-AD17-9439D4E8BE6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65</Words>
  <Application>Microsoft Office PowerPoint</Application>
  <PresentationFormat>Widescreen</PresentationFormat>
  <Paragraphs>18</Paragraphs>
  <Slides>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Garamond</vt:lpstr>
      <vt:lpstr>SavonVTI</vt:lpstr>
      <vt:lpstr>Office-tema</vt:lpstr>
      <vt:lpstr>Salangen kommune</vt:lpstr>
      <vt:lpstr>Hvordan skal Sjøvegan se ut om 10 år?</vt:lpstr>
      <vt:lpstr>PowerPoint-presentasjon</vt:lpstr>
      <vt:lpstr>Hva er viktigst for deg for at Sjøvegan skal være et godt sted å være??</vt:lpstr>
      <vt:lpstr>PowerPoint-presentasjon</vt:lpstr>
      <vt:lpstr>Skriv inn idéer til utforming av landområder</vt:lpstr>
      <vt:lpstr>PowerPoint-presentasjon</vt:lpstr>
      <vt:lpstr>Hvordan kan moloen utvikles for at Sjøvegan skal være attraktivt?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Salangen kommune</dc:title>
  <dc:creator>Ingrid Helene Frantzen</dc:creator>
  <cp:lastModifiedBy>Ingrid Helene Frantzen</cp:lastModifiedBy>
  <cp:revision>2</cp:revision>
  <dcterms:created xsi:type="dcterms:W3CDTF">2021-02-25T14:35:09Z</dcterms:created>
  <dcterms:modified xsi:type="dcterms:W3CDTF">2021-04-16T10:09:59Z</dcterms:modified>
</cp:coreProperties>
</file>